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4" r:id="rId2"/>
    <p:sldId id="262" r:id="rId3"/>
    <p:sldId id="269" r:id="rId4"/>
    <p:sldId id="270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92310-C13D-45CC-B682-A7F643997A7A}" type="datetimeFigureOut">
              <a:rPr lang="hr-HR" smtClean="0"/>
              <a:pPr/>
              <a:t>12.5.2020.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585DA-FB6C-44D3-B46C-600AA6E7E21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0725-B54F-442F-9153-315509D5550F}" type="datetimeFigureOut">
              <a:rPr lang="hr-HR" smtClean="0"/>
              <a:pPr/>
              <a:t>12.5.2020.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8920-83AF-416F-B53B-5E64257E2AA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0725-B54F-442F-9153-315509D5550F}" type="datetimeFigureOut">
              <a:rPr lang="hr-HR" smtClean="0"/>
              <a:pPr/>
              <a:t>12.5.2020.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8920-83AF-416F-B53B-5E64257E2AA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0725-B54F-442F-9153-315509D5550F}" type="datetimeFigureOut">
              <a:rPr lang="hr-HR" smtClean="0"/>
              <a:pPr/>
              <a:t>12.5.2020.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8920-83AF-416F-B53B-5E64257E2AA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0725-B54F-442F-9153-315509D5550F}" type="datetimeFigureOut">
              <a:rPr lang="hr-HR" smtClean="0"/>
              <a:pPr/>
              <a:t>12.5.2020.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8920-83AF-416F-B53B-5E64257E2AA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0725-B54F-442F-9153-315509D5550F}" type="datetimeFigureOut">
              <a:rPr lang="hr-HR" smtClean="0"/>
              <a:pPr/>
              <a:t>12.5.2020.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8920-83AF-416F-B53B-5E64257E2AA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0725-B54F-442F-9153-315509D5550F}" type="datetimeFigureOut">
              <a:rPr lang="hr-HR" smtClean="0"/>
              <a:pPr/>
              <a:t>12.5.2020.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8920-83AF-416F-B53B-5E64257E2AA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0725-B54F-442F-9153-315509D5550F}" type="datetimeFigureOut">
              <a:rPr lang="hr-HR" smtClean="0"/>
              <a:pPr/>
              <a:t>12.5.2020.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8920-83AF-416F-B53B-5E64257E2AA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0725-B54F-442F-9153-315509D5550F}" type="datetimeFigureOut">
              <a:rPr lang="hr-HR" smtClean="0"/>
              <a:pPr/>
              <a:t>12.5.2020.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8920-83AF-416F-B53B-5E64257E2AA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0725-B54F-442F-9153-315509D5550F}" type="datetimeFigureOut">
              <a:rPr lang="hr-HR" smtClean="0"/>
              <a:pPr/>
              <a:t>12.5.2020.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8920-83AF-416F-B53B-5E64257E2AA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0725-B54F-442F-9153-315509D5550F}" type="datetimeFigureOut">
              <a:rPr lang="hr-HR" smtClean="0"/>
              <a:pPr/>
              <a:t>12.5.2020.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8920-83AF-416F-B53B-5E64257E2AA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0725-B54F-442F-9153-315509D5550F}" type="datetimeFigureOut">
              <a:rPr lang="hr-HR" smtClean="0"/>
              <a:pPr/>
              <a:t>12.5.2020.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8920-83AF-416F-B53B-5E64257E2AA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10725-B54F-442F-9153-315509D5550F}" type="datetimeFigureOut">
              <a:rPr lang="hr-HR" smtClean="0"/>
              <a:pPr/>
              <a:t>12.5.2020.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48920-83AF-416F-B53B-5E64257E2AA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Admin\Desktop\starac-i-more-artmozaik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8964487" cy="685800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hr-HR" dirty="0">
                <a:solidFill>
                  <a:schemeClr val="bg1"/>
                </a:solidFill>
                <a:latin typeface="+mj-lt"/>
              </a:rPr>
              <a:t>Starac i more</a:t>
            </a:r>
          </a:p>
          <a:p>
            <a:pPr algn="ctr">
              <a:buNone/>
            </a:pPr>
            <a:endParaRPr lang="hr-HR" dirty="0">
              <a:solidFill>
                <a:schemeClr val="bg1"/>
              </a:solidFill>
              <a:latin typeface="+mj-lt"/>
            </a:endParaRPr>
          </a:p>
          <a:p>
            <a:pPr algn="ctr">
              <a:buNone/>
            </a:pPr>
            <a:endParaRPr lang="hr-HR" dirty="0">
              <a:solidFill>
                <a:schemeClr val="bg1"/>
              </a:solidFill>
              <a:latin typeface="+mj-lt"/>
            </a:endParaRPr>
          </a:p>
          <a:p>
            <a:pPr algn="ctr">
              <a:buNone/>
            </a:pPr>
            <a:endParaRPr lang="hr-HR" dirty="0">
              <a:solidFill>
                <a:schemeClr val="bg1"/>
              </a:solidFill>
              <a:latin typeface="+mj-lt"/>
            </a:endParaRPr>
          </a:p>
          <a:p>
            <a:pPr algn="ctr">
              <a:buNone/>
            </a:pPr>
            <a:endParaRPr lang="hr-HR" dirty="0">
              <a:solidFill>
                <a:schemeClr val="bg1"/>
              </a:solidFill>
              <a:latin typeface="+mj-lt"/>
            </a:endParaRPr>
          </a:p>
          <a:p>
            <a:pPr algn="ctr">
              <a:buNone/>
            </a:pPr>
            <a:r>
              <a:rPr lang="hr-HR" dirty="0">
                <a:solidFill>
                  <a:schemeClr val="bg1"/>
                </a:solidFill>
                <a:latin typeface="+mj-lt"/>
              </a:rPr>
              <a:t>Izradio: Tomislav Vozila 8. razred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Screenshot_2020-04-23 The Old Man and the Sea – Short, Animation.jpg"/>
          <p:cNvPicPr>
            <a:picLocks noChangeAspect="1"/>
          </p:cNvPicPr>
          <p:nvPr/>
        </p:nvPicPr>
        <p:blipFill>
          <a:blip r:embed="rId2" cstate="print">
            <a:lum contrast="-30000"/>
          </a:blip>
          <a:stretch>
            <a:fillRect/>
          </a:stretch>
        </p:blipFill>
        <p:spPr>
          <a:xfrm>
            <a:off x="-108520" y="1"/>
            <a:ext cx="9252520" cy="6857999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bg1"/>
                </a:solidFill>
              </a:rPr>
              <a:t>Izložba o knjizi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1"/>
            <a:ext cx="8003232" cy="4421088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P</a:t>
            </a:r>
          </a:p>
          <a:p>
            <a:pPr>
              <a:buNone/>
            </a:pPr>
            <a:endParaRPr lang="hr-HR" dirty="0"/>
          </a:p>
          <a:p>
            <a:r>
              <a:rPr lang="hr-HR" dirty="0">
                <a:solidFill>
                  <a:schemeClr val="bg1"/>
                </a:solidFill>
              </a:rPr>
              <a:t>Dobar dan.</a:t>
            </a:r>
          </a:p>
          <a:p>
            <a:r>
              <a:rPr lang="hr-HR">
                <a:solidFill>
                  <a:schemeClr val="bg1"/>
                </a:solidFill>
              </a:rPr>
              <a:t>Zahvaljujem vam </a:t>
            </a:r>
            <a:r>
              <a:rPr lang="hr-HR" dirty="0">
                <a:solidFill>
                  <a:schemeClr val="bg1"/>
                </a:solidFill>
              </a:rPr>
              <a:t>što smo se okupili u ovako velikom broju. S obzirom da se bliži 70 godina prvog objavljivanja priče “Starac i more” potrudio sam se skupiti nekoliko predmeta koji su pripadali našem glavnom junaku, starcu Santiagu.</a:t>
            </a:r>
          </a:p>
          <a:p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Slika 3" descr="Screenshot_2020-04-23 The Old Man and the Sea – Short, Animation.jpg"/>
          <p:cNvPicPr>
            <a:picLocks noChangeAspect="1"/>
          </p:cNvPicPr>
          <p:nvPr/>
        </p:nvPicPr>
        <p:blipFill>
          <a:blip r:embed="rId2" cstate="print">
            <a:lum contrast="-32000"/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539552" y="1556792"/>
            <a:ext cx="78488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FFFF00"/>
                </a:solidFill>
              </a:rPr>
              <a:t>Koliba i predmeti u njoj naznačuju nam da je Santiago siromašan.</a:t>
            </a:r>
          </a:p>
          <a:p>
            <a:r>
              <a:rPr lang="hr-HR" sz="2800" dirty="0">
                <a:solidFill>
                  <a:srgbClr val="FFFF00"/>
                </a:solidFill>
              </a:rPr>
              <a:t>Koliba – sagrađena je od žilave kore pupoljaka kraljevske palme zvane </a:t>
            </a:r>
            <a:r>
              <a:rPr lang="hr-HR" sz="2800" dirty="0" err="1">
                <a:solidFill>
                  <a:srgbClr val="FFFF00"/>
                </a:solidFill>
              </a:rPr>
              <a:t>guano</a:t>
            </a:r>
            <a:r>
              <a:rPr lang="hr-HR" sz="2800" dirty="0">
                <a:solidFill>
                  <a:srgbClr val="FFFF00"/>
                </a:solidFill>
              </a:rPr>
              <a:t>, a u njoj je bio krevet, stol, samo jedan stolac i mjesto na zemljanom podu na kojem se kuhalo drvenim ugljenom</a:t>
            </a:r>
            <a:r>
              <a:rPr lang="hr-HR" sz="2800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5740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28799"/>
            <a:ext cx="6635080" cy="4896545"/>
          </a:xfrm>
        </p:spPr>
        <p:txBody>
          <a:bodyPr>
            <a:normAutofit fontScale="85000" lnSpcReduction="20000"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Slika u boji svetog Srca Isusova i slika Blažene Djevice od </a:t>
            </a:r>
            <a:r>
              <a:rPr lang="hr-HR" b="1" dirty="0" err="1">
                <a:solidFill>
                  <a:srgbClr val="FF0000"/>
                </a:solidFill>
              </a:rPr>
              <a:t>Cobre</a:t>
            </a:r>
            <a:r>
              <a:rPr lang="hr-HR" b="1" dirty="0">
                <a:solidFill>
                  <a:srgbClr val="FF0000"/>
                </a:solidFill>
              </a:rPr>
              <a:t> prikazuje njegovu vjeru.</a:t>
            </a:r>
          </a:p>
          <a:p>
            <a:endParaRPr lang="hr-HR" b="1" dirty="0">
              <a:solidFill>
                <a:srgbClr val="FF0000"/>
              </a:solidFill>
            </a:endParaRPr>
          </a:p>
          <a:p>
            <a:r>
              <a:rPr lang="hr-HR" b="1" dirty="0">
                <a:solidFill>
                  <a:srgbClr val="FF0000"/>
                </a:solidFill>
              </a:rPr>
              <a:t>Sliku pokojne žene je maknuo sa zida, jer kad god ju je vidio osjećao se jako usamljen.</a:t>
            </a:r>
          </a:p>
          <a:p>
            <a:endParaRPr lang="hr-HR" b="1" dirty="0">
              <a:solidFill>
                <a:srgbClr val="FF0000"/>
              </a:solidFill>
            </a:endParaRPr>
          </a:p>
          <a:p>
            <a:r>
              <a:rPr lang="hr-HR" b="1" dirty="0">
                <a:solidFill>
                  <a:srgbClr val="FF0000"/>
                </a:solidFill>
              </a:rPr>
              <a:t>Starac je jako brinuo o svojim predmetima koji su mu bili potrebni za ribolov i plovidbu. Nikad se nije odvajao od svog jarbola, drvene škrinje sa smotanim </a:t>
            </a:r>
            <a:r>
              <a:rPr lang="hr-HR" b="1" dirty="0" err="1">
                <a:solidFill>
                  <a:srgbClr val="FF0000"/>
                </a:solidFill>
              </a:rPr>
              <a:t>užadima</a:t>
            </a:r>
            <a:r>
              <a:rPr lang="hr-HR" b="1" dirty="0">
                <a:solidFill>
                  <a:srgbClr val="FF0000"/>
                </a:solidFill>
              </a:rPr>
              <a:t>, kuke i harpuna.</a:t>
            </a:r>
          </a:p>
          <a:p>
            <a:pPr>
              <a:buNone/>
            </a:pPr>
            <a:endParaRPr lang="hr-HR" dirty="0">
              <a:solidFill>
                <a:srgbClr val="FFFF00"/>
              </a:solidFill>
            </a:endParaRP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</p:txBody>
      </p:sp>
      <p:pic>
        <p:nvPicPr>
          <p:cNvPr id="6" name="Slika 5" descr="sr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1484784"/>
            <a:ext cx="2343157" cy="13121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</TotalTime>
  <Words>178</Words>
  <Application>Microsoft Office PowerPoint</Application>
  <PresentationFormat>Prikaz na zaslonu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tema</vt:lpstr>
      <vt:lpstr>PowerPoint prezentacija</vt:lpstr>
      <vt:lpstr>Izložba o knjizi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Bilješđke o piscu</dc:title>
  <dc:creator>Admin</dc:creator>
  <cp:lastModifiedBy>Klara Švraka</cp:lastModifiedBy>
  <cp:revision>115</cp:revision>
  <dcterms:created xsi:type="dcterms:W3CDTF">2020-04-21T10:50:50Z</dcterms:created>
  <dcterms:modified xsi:type="dcterms:W3CDTF">2020-05-12T08:00:24Z</dcterms:modified>
</cp:coreProperties>
</file>